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81"/>
  </p:normalViewPr>
  <p:slideViewPr>
    <p:cSldViewPr snapToGrid="0" snapToObjects="1">
      <p:cViewPr varScale="1">
        <p:scale>
          <a:sx n="124" d="100"/>
          <a:sy n="12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640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83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91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5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921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812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91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13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744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47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107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8F2F-2AF2-054D-B6ED-C4D43C45815D}" type="datetimeFigureOut">
              <a:rPr kumimoji="1" lang="zh-CN" altLang="en-US" smtClean="0"/>
              <a:t>2023/2/1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7E31-461D-BB44-AA7E-3F725DA6CF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452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51847-65DC-EC4E-BB16-EC0D14E34C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3200FB-2BA1-DA4E-8C03-C3300A106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893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104E6-2517-D34B-BC1D-29D04184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913123-5C93-C54F-AF39-AF12E56B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393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12</cp:revision>
  <dcterms:created xsi:type="dcterms:W3CDTF">2021-04-15T08:40:39Z</dcterms:created>
  <dcterms:modified xsi:type="dcterms:W3CDTF">2023-02-01T06:39:24Z</dcterms:modified>
</cp:coreProperties>
</file>