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6192"/>
  </p:normalViewPr>
  <p:slideViewPr>
    <p:cSldViewPr snapToGrid="0" snapToObjects="1">
      <p:cViewPr varScale="1">
        <p:scale>
          <a:sx n="101" d="100"/>
          <a:sy n="101" d="100"/>
        </p:scale>
        <p:origin x="22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9E288-9ECB-1140-BA9F-F6C5E434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3FDE26-2FD3-F240-A124-61EB3C79C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F26407-BF58-A840-8BF0-C468FAD4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120675-C53D-1847-BBFA-D0347B71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AA24F5-8BE6-D348-9152-DE3806E1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64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F6C25D-A705-F347-ADF0-9FC91226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1704D7-530D-3544-B228-478FE827C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23C65-874C-E94E-84BF-D5CD3732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337107-EC7A-BD44-BBA2-47EEC5FE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6D4FC-79E3-244E-A40E-25ED6B67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33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D43D8E-6166-A942-ADAE-05E2552C5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E50CB6-CA63-C34F-9606-60295578E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802566-2748-EA41-AF28-DCFCEA68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EA6099-1E7D-1840-87FE-20E18E04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69FF41-67D7-9E40-A169-C512259C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222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E7074-0622-8F4B-9CAA-ED97FC13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531BD4-7979-BF49-8E23-B9D9DFF0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98F70C-363E-8142-B801-4C8CAE92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2079AC-8332-7A46-8065-EE03FC1E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6582E-BD2E-614D-BFDB-A33032BE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795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17CE2-47C5-CA43-B25E-59D4A7B5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31E7F3-7387-5E4E-BF37-9C4C804A4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0BAC45-927E-4442-9AFF-C104967E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AF4143-0240-4C45-8F99-A9FEAC9E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80E462-91D7-5749-A780-9755D19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826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41B60-E875-6D4B-99E2-CBB072E9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A9A4C-BC2E-A545-A9E4-0D8603BF1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2B706-858B-4046-88FC-9768885C6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DC04FA-434C-8948-8C7A-56C35AE4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FF4C-1511-AC47-A196-2E452265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EC5B08-A1B3-B74A-B493-60DC94E2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422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8844D-44F6-804F-864C-F9C40845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92C4E2-EE8D-944B-A391-97C573AF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6AAECA-E982-EA4B-9B08-9540365F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D8BE3F-44D7-D84A-A336-A6F8CFE0F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F4A21A-7E82-B94E-95E1-1AE6E1D1F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590D3A2-FA6E-7244-AAA2-455A5075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32A2C9C-ACED-CE4E-9E04-94929CD8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A0C02B-EF09-B042-AB18-5D4D6B03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596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75E53-D9EB-7843-855B-34CE026C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ABC7C6-620C-4B4A-9762-BB31AB82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5A566A-5518-014C-A204-3938235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299807-4609-F745-9390-A6D7ECFC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542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91F831-9E52-FC42-A135-1984FFD9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5EFCA9-FAFB-0148-A32A-E18B5E6F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363E51-4EA1-0F46-BDF3-19725981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343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688249-8E6D-0D42-BEC5-86D805DE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00955F-7439-044E-8EED-CF9EAFA8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D346C4-E0CC-4D48-A983-A25031AF1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FF9476-73D4-CC45-A637-9AA5BF37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9E01EC-A3EA-1D42-A6E1-55E96B85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D1BD68-AF5B-A147-A71F-294D30B7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480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A465B-E6CA-6B4E-A6E7-D169673F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A56075-E09E-8B44-B20B-778712D12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487FAC-7F2C-674E-992F-10289CC87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785E5-EFBF-964F-9E9A-AC5BCE29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59519F-F985-E845-8A93-3698A82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D1C9D-76B8-5440-846E-76A5C2DF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168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5F160B-83BA-4942-92DF-96C574F2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B0B7A-8BD6-5B47-B5C0-B31C794B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C4791F-BAEB-B442-AA4E-193B8DB7A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E288-0F75-AE4E-92C4-6CBF542A5522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56F01-79BD-E144-AE1D-7DEAF669D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C692E-B6FB-DE46-B4DC-53635ECEC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F964-8D5B-B64D-AAFF-87875DAC305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989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47F65-E436-4249-A2C7-B79478FA1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AF04B3-F325-9E4E-BF0E-B7FC76728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19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240B2-AF52-9B43-8795-D364F547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8E86F5-EFB9-844F-85F3-E8785FA17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8573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7</cp:revision>
  <dcterms:created xsi:type="dcterms:W3CDTF">2022-06-21T03:27:43Z</dcterms:created>
  <dcterms:modified xsi:type="dcterms:W3CDTF">2023-02-01T06:40:23Z</dcterms:modified>
</cp:coreProperties>
</file>